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2EBA2B-E543-4E8D-8BAF-DB626F9A4C6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DBFF16-DD4F-46B1-82EB-6091FF8E869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agonboxapp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mixthebook.com/the-course/cut-ups" TargetMode="External"/><Relationship Id="rId2" Type="http://schemas.openxmlformats.org/officeDocument/2006/relationships/hyperlink" Target="https://www.brainpop.com/games/sortif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pacma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badges.com/teacher/classes" TargetMode="External"/><Relationship Id="rId2" Type="http://schemas.openxmlformats.org/officeDocument/2006/relationships/hyperlink" Target="https://www.edmodo.com/home#/group?id=143753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ame.classcraft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esandlearning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Gamify</a:t>
            </a:r>
            <a:r>
              <a:rPr lang="en-US" dirty="0" smtClean="0"/>
              <a:t> Your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Phillips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04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</a:t>
            </a:r>
          </a:p>
          <a:p>
            <a:r>
              <a:rPr lang="en-US" dirty="0" smtClean="0"/>
              <a:t>Badges</a:t>
            </a:r>
          </a:p>
          <a:p>
            <a:r>
              <a:rPr lang="en-US" dirty="0" smtClean="0"/>
              <a:t>Leaderboards</a:t>
            </a:r>
          </a:p>
          <a:p>
            <a:r>
              <a:rPr lang="en-US" dirty="0" smtClean="0"/>
              <a:t>Game mechanics and problem solving sets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smtClean="0">
                <a:hlinkClick r:id="rId2"/>
              </a:rPr>
              <a:t>Dragon Box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Teaches algebra and the mechanic is solving equations.</a:t>
            </a:r>
          </a:p>
        </p:txBody>
      </p:sp>
    </p:spTree>
    <p:extLst>
      <p:ext uri="{BB962C8B-B14F-4D97-AF65-F5344CB8AC3E}">
        <p14:creationId xmlns:p14="http://schemas.microsoft.com/office/powerpoint/2010/main" val="17138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>The point of game-based learning is to deliver instruction, not to become the instruction.</a:t>
            </a:r>
            <a:br>
              <a:rPr lang="en-US" b="1" dirty="0" smtClean="0"/>
            </a:br>
            <a:r>
              <a:rPr lang="en-US" b="1" dirty="0" smtClean="0"/>
              <a:t>Matthew Farber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Flashcards vs. concentration</a:t>
            </a:r>
          </a:p>
          <a:p>
            <a:r>
              <a:rPr lang="en-US" dirty="0" smtClean="0"/>
              <a:t>Sorting vs. </a:t>
            </a:r>
            <a:r>
              <a:rPr lang="en-US" dirty="0" err="1" smtClean="0">
                <a:hlinkClick r:id="rId2"/>
              </a:rPr>
              <a:t>Sortify</a:t>
            </a:r>
            <a:endParaRPr lang="en-US" dirty="0" smtClean="0"/>
          </a:p>
          <a:p>
            <a:r>
              <a:rPr lang="en-US" dirty="0" smtClean="0"/>
              <a:t>Crossword vs. </a:t>
            </a:r>
            <a:r>
              <a:rPr lang="en-US" dirty="0" smtClean="0">
                <a:hlinkClick r:id="rId3"/>
              </a:rPr>
              <a:t>Cut-Ups</a:t>
            </a:r>
            <a:endParaRPr lang="en-US" dirty="0" smtClean="0"/>
          </a:p>
          <a:p>
            <a:r>
              <a:rPr lang="en-US" dirty="0" smtClean="0"/>
              <a:t>Class discussion vs. Find-the-Clue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ompetitive games tend to reward people who need the least help and punish those who need the most help especially if they are not playing it voluntarily.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Games can create conversations.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describe the game’s mechanics.</a:t>
            </a:r>
          </a:p>
          <a:p>
            <a:r>
              <a:rPr lang="en-US" dirty="0" smtClean="0"/>
              <a:t>Some can be taught prior to playing.</a:t>
            </a:r>
          </a:p>
          <a:p>
            <a:r>
              <a:rPr lang="en-US" dirty="0" smtClean="0"/>
              <a:t>Many games teach the rules and goals during play.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b="1" dirty="0" smtClean="0">
                <a:hlinkClick r:id="rId2"/>
              </a:rPr>
              <a:t>Pac-Man</a:t>
            </a:r>
            <a:r>
              <a:rPr lang="en-US" dirty="0"/>
              <a:t> </a:t>
            </a:r>
            <a:r>
              <a:rPr lang="en-US" dirty="0" smtClean="0"/>
              <a:t>( an example of constructivist learning)</a:t>
            </a:r>
          </a:p>
        </p:txBody>
      </p:sp>
    </p:spTree>
    <p:extLst>
      <p:ext uri="{BB962C8B-B14F-4D97-AF65-F5344CB8AC3E}">
        <p14:creationId xmlns:p14="http://schemas.microsoft.com/office/powerpoint/2010/main" val="13563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or standard driven</a:t>
            </a:r>
          </a:p>
          <a:p>
            <a:r>
              <a:rPr lang="en-US" dirty="0" smtClean="0"/>
              <a:t>Should be easy to identify</a:t>
            </a:r>
          </a:p>
          <a:p>
            <a:r>
              <a:rPr lang="en-US" dirty="0" smtClean="0"/>
              <a:t>Authentic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smtClean="0"/>
              <a:t>Rock-Paper-Scissors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Plays Games?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model ( Bartle, 1996)</a:t>
            </a:r>
          </a:p>
          <a:p>
            <a:pPr lvl="1"/>
            <a:r>
              <a:rPr lang="en-US" dirty="0" smtClean="0"/>
              <a:t>Killers (those who act on, or against, other game players)</a:t>
            </a:r>
          </a:p>
          <a:p>
            <a:pPr lvl="1"/>
            <a:r>
              <a:rPr lang="en-US" dirty="0" smtClean="0"/>
              <a:t>Achievers (those who build up their in-game status)</a:t>
            </a:r>
          </a:p>
          <a:p>
            <a:pPr lvl="1"/>
            <a:r>
              <a:rPr lang="en-US" dirty="0" smtClean="0"/>
              <a:t>Explorers (those who gather artifacts and look around)</a:t>
            </a:r>
          </a:p>
          <a:p>
            <a:pPr lvl="1"/>
            <a:r>
              <a:rPr lang="en-US" dirty="0" smtClean="0"/>
              <a:t>Socializers (those who build friendships)</a:t>
            </a:r>
          </a:p>
          <a:p>
            <a:pPr lvl="8"/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for Game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Play the game </a:t>
            </a:r>
          </a:p>
          <a:p>
            <a:r>
              <a:rPr lang="en-US" dirty="0" smtClean="0"/>
              <a:t>Select a game that does not directly teach the content ( shouldn’t replace you)</a:t>
            </a:r>
          </a:p>
          <a:p>
            <a:r>
              <a:rPr lang="en-US" dirty="0" smtClean="0"/>
              <a:t>Authentic projects related to real-world situations</a:t>
            </a:r>
          </a:p>
          <a:p>
            <a:r>
              <a:rPr lang="en-US" dirty="0" smtClean="0"/>
              <a:t>Intrinsic vs. extrinsic motivation</a:t>
            </a:r>
          </a:p>
          <a:p>
            <a:r>
              <a:rPr lang="en-US" dirty="0" smtClean="0"/>
              <a:t>Element of a challenge</a:t>
            </a:r>
          </a:p>
          <a:p>
            <a:r>
              <a:rPr lang="en-US" dirty="0" smtClean="0"/>
              <a:t>Fun ( sensation, fantasy, narrative, risky,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80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Toys vs.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Toys don’t have rules</a:t>
            </a:r>
          </a:p>
          <a:p>
            <a:r>
              <a:rPr lang="en-US" dirty="0" smtClean="0"/>
              <a:t>Free-play</a:t>
            </a:r>
          </a:p>
          <a:p>
            <a:r>
              <a:rPr lang="en-US" dirty="0" smtClean="0"/>
              <a:t>Manipulated</a:t>
            </a:r>
          </a:p>
          <a:p>
            <a:r>
              <a:rPr lang="en-US" dirty="0" smtClean="0"/>
              <a:t>Combined together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smtClean="0"/>
              <a:t>Sims, </a:t>
            </a:r>
            <a:r>
              <a:rPr lang="en-US" b="1" dirty="0" err="1" smtClean="0"/>
              <a:t>Toca</a:t>
            </a:r>
            <a:r>
              <a:rPr lang="en-US" b="1" dirty="0" smtClean="0"/>
              <a:t> Boca Apps,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067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8:30 am – 11:30 am  </a:t>
            </a:r>
          </a:p>
          <a:p>
            <a:r>
              <a:rPr lang="en-US" dirty="0" smtClean="0"/>
              <a:t>11:30 am – 12:45 pm lunch</a:t>
            </a:r>
          </a:p>
          <a:p>
            <a:r>
              <a:rPr lang="en-US" dirty="0" smtClean="0"/>
              <a:t>12:45 pm – 3:30 pm</a:t>
            </a:r>
          </a:p>
        </p:txBody>
      </p:sp>
    </p:spTree>
    <p:extLst>
      <p:ext uri="{BB962C8B-B14F-4D97-AF65-F5344CB8AC3E}">
        <p14:creationId xmlns:p14="http://schemas.microsoft.com/office/powerpoint/2010/main" val="216986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Sandbox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sets</a:t>
            </a:r>
          </a:p>
          <a:p>
            <a:r>
              <a:rPr lang="en-US" dirty="0" smtClean="0"/>
              <a:t>Story based missions</a:t>
            </a:r>
          </a:p>
          <a:p>
            <a:r>
              <a:rPr lang="en-US" dirty="0" smtClean="0"/>
              <a:t>Create</a:t>
            </a:r>
          </a:p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Manipulate </a:t>
            </a:r>
          </a:p>
          <a:p>
            <a:r>
              <a:rPr lang="en-US" dirty="0" smtClean="0"/>
              <a:t>Virtual environments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err="1" smtClean="0"/>
              <a:t>MinecraftEdu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9076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How do you </a:t>
            </a:r>
            <a:r>
              <a:rPr lang="en-US" b="1" dirty="0" err="1">
                <a:solidFill>
                  <a:srgbClr val="00B050"/>
                </a:solidFill>
              </a:rPr>
              <a:t>G</a:t>
            </a:r>
            <a:r>
              <a:rPr lang="en-US" b="1" dirty="0" err="1" smtClean="0">
                <a:solidFill>
                  <a:srgbClr val="00B050"/>
                </a:solidFill>
              </a:rPr>
              <a:t>amify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your classroom?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It’s about the experience.</a:t>
            </a:r>
          </a:p>
          <a:p>
            <a:r>
              <a:rPr lang="en-US" dirty="0" smtClean="0"/>
              <a:t>Activities designed to interest different types of players. </a:t>
            </a:r>
            <a:endParaRPr lang="en-US" dirty="0"/>
          </a:p>
          <a:p>
            <a:r>
              <a:rPr lang="en-US" dirty="0" smtClean="0"/>
              <a:t>Rewards (achievements that could include points, payments, badges, discounts or free gifts)</a:t>
            </a:r>
          </a:p>
          <a:p>
            <a:r>
              <a:rPr lang="en-US" dirty="0" smtClean="0"/>
              <a:t>Status indicators (progress bars, friend counts, re-tweets, and leveling up)</a:t>
            </a:r>
          </a:p>
          <a:p>
            <a:r>
              <a:rPr lang="en-US" dirty="0" smtClean="0"/>
              <a:t>Quests for information</a:t>
            </a:r>
          </a:p>
          <a:p>
            <a:r>
              <a:rPr lang="en-US" dirty="0" err="1" smtClean="0"/>
              <a:t>Eastereggs</a:t>
            </a:r>
            <a:endParaRPr lang="en-US" dirty="0" smtClean="0"/>
          </a:p>
          <a:p>
            <a:r>
              <a:rPr lang="en-US" dirty="0" smtClean="0"/>
              <a:t>Cheat codes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549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Edmodo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Classbadges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Classcraft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13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9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components of a game</a:t>
            </a:r>
          </a:p>
          <a:p>
            <a:r>
              <a:rPr lang="en-US" dirty="0" err="1" smtClean="0"/>
              <a:t>Gamify</a:t>
            </a:r>
            <a:r>
              <a:rPr lang="en-US" dirty="0" smtClean="0"/>
              <a:t> the classroom</a:t>
            </a:r>
          </a:p>
          <a:p>
            <a:r>
              <a:rPr lang="en-US" dirty="0" smtClean="0"/>
              <a:t>Incorporate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in the classroom ( create, communicate)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0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card games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card games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2" b="14733"/>
          <a:stretch/>
        </p:blipFill>
        <p:spPr>
          <a:xfrm rot="900474">
            <a:off x="5563829" y="928076"/>
            <a:ext cx="3314700" cy="20227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544" y="32941"/>
            <a:ext cx="49530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do people play games?</a:t>
            </a:r>
            <a:endParaRPr lang="en-US" sz="32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9327">
            <a:off x="203957" y="861366"/>
            <a:ext cx="2893742" cy="19934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58100"/>
            <a:ext cx="5873378" cy="3307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1454">
            <a:off x="489460" y="4325680"/>
            <a:ext cx="4486357" cy="18511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462" y="4621066"/>
            <a:ext cx="3570750" cy="19163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9110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characteristics of a game?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3855"/>
            <a:ext cx="9130145" cy="5316934"/>
          </a:xfrm>
        </p:spPr>
      </p:pic>
    </p:spTree>
    <p:extLst>
      <p:ext uri="{BB962C8B-B14F-4D97-AF65-F5344CB8AC3E}">
        <p14:creationId xmlns:p14="http://schemas.microsoft.com/office/powerpoint/2010/main" val="372915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3182"/>
            <a:ext cx="3396242" cy="20037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7991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Games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Mancala</a:t>
            </a:r>
            <a:r>
              <a:rPr lang="en-US" dirty="0" smtClean="0"/>
              <a:t>- used as a distraction for Herodotus’s people</a:t>
            </a:r>
          </a:p>
          <a:p>
            <a:r>
              <a:rPr lang="en-US" dirty="0" err="1" smtClean="0"/>
              <a:t>Senet</a:t>
            </a:r>
            <a:r>
              <a:rPr lang="en-US" dirty="0" smtClean="0"/>
              <a:t> – used to reinforce religious beliefs</a:t>
            </a:r>
          </a:p>
          <a:p>
            <a:r>
              <a:rPr lang="en-US" dirty="0" smtClean="0"/>
              <a:t>Tic </a:t>
            </a:r>
            <a:r>
              <a:rPr lang="en-US" dirty="0" err="1" smtClean="0"/>
              <a:t>Tac</a:t>
            </a:r>
            <a:r>
              <a:rPr lang="en-US" dirty="0" smtClean="0"/>
              <a:t> Toe – used to teach strategic thinking</a:t>
            </a:r>
          </a:p>
          <a:p>
            <a:r>
              <a:rPr lang="en-US" dirty="0" smtClean="0"/>
              <a:t>Risk and </a:t>
            </a:r>
            <a:r>
              <a:rPr lang="en-US" dirty="0" err="1" smtClean="0"/>
              <a:t>Stratego</a:t>
            </a:r>
            <a:r>
              <a:rPr lang="en-US" dirty="0" smtClean="0"/>
              <a:t> – some wars in WWI were attributed to tactics from the game</a:t>
            </a:r>
          </a:p>
          <a:p>
            <a:r>
              <a:rPr lang="en-US" dirty="0" smtClean="0"/>
              <a:t>Pong – first commercial video game</a:t>
            </a:r>
          </a:p>
          <a:p>
            <a:r>
              <a:rPr lang="en-US" dirty="0" smtClean="0"/>
              <a:t>Pac Man, Donkey Kong and Super Mario- used cut scenes as rewards ( badges of today)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these considered games?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quizzes</a:t>
            </a:r>
          </a:p>
          <a:p>
            <a:r>
              <a:rPr lang="en-US" dirty="0" smtClean="0"/>
              <a:t>Flashcards</a:t>
            </a:r>
          </a:p>
          <a:p>
            <a:r>
              <a:rPr lang="en-US" dirty="0" smtClean="0"/>
              <a:t>Drill and kill questions/answers</a:t>
            </a:r>
          </a:p>
          <a:p>
            <a:r>
              <a:rPr lang="en-US" dirty="0" smtClean="0"/>
              <a:t>Interactive activities</a:t>
            </a:r>
          </a:p>
          <a:p>
            <a:r>
              <a:rPr lang="en-US" dirty="0" smtClean="0"/>
              <a:t>Simulations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581400"/>
            <a:ext cx="3962400" cy="28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7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components of games?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Goal</a:t>
            </a:r>
          </a:p>
          <a:p>
            <a:pPr marL="514350" indent="-514350">
              <a:buAutoNum type="arabicPeriod"/>
            </a:pPr>
            <a:r>
              <a:rPr lang="en-US" dirty="0" smtClean="0"/>
              <a:t>Rules</a:t>
            </a:r>
          </a:p>
          <a:p>
            <a:pPr marL="514350" indent="-514350">
              <a:buAutoNum type="arabicPeriod"/>
            </a:pPr>
            <a:r>
              <a:rPr lang="en-US" dirty="0" smtClean="0"/>
              <a:t>Feedback system</a:t>
            </a:r>
          </a:p>
          <a:p>
            <a:pPr marL="514350" indent="-514350">
              <a:buAutoNum type="arabicPeriod"/>
            </a:pPr>
            <a:r>
              <a:rPr lang="en-US" dirty="0" smtClean="0"/>
              <a:t>***Voluntary participation***</a:t>
            </a:r>
          </a:p>
          <a:p>
            <a:pPr marL="0" indent="0" algn="ctr">
              <a:buNone/>
            </a:pPr>
            <a:r>
              <a:rPr lang="en-US" dirty="0" smtClean="0"/>
              <a:t>Example: bowling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Learning games must be appealing to both teachers and students.</a:t>
            </a:r>
          </a:p>
          <a:p>
            <a:pPr marL="0" indent="0">
              <a:buNone/>
            </a:pPr>
            <a:r>
              <a:rPr lang="en-US" dirty="0" smtClean="0"/>
              <a:t>Resource: </a:t>
            </a:r>
            <a:r>
              <a:rPr lang="en-US" dirty="0" smtClean="0">
                <a:hlinkClick r:id="rId2"/>
              </a:rPr>
              <a:t>www.GamesandLearning.org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Teacher-led games</a:t>
            </a:r>
          </a:p>
          <a:p>
            <a:r>
              <a:rPr lang="en-US" dirty="0" smtClean="0"/>
              <a:t>Free-play</a:t>
            </a:r>
          </a:p>
          <a:p>
            <a:r>
              <a:rPr lang="en-US" dirty="0" smtClean="0"/>
              <a:t>Work it or play it</a:t>
            </a:r>
          </a:p>
          <a:p>
            <a:r>
              <a:rPr lang="en-US" dirty="0" smtClean="0"/>
              <a:t>Fun drives game design and motivation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Kids will be suspicious if a teacher calls it a game and it is not. ( adding a badge to student 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658</TotalTime>
  <Words>550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Gamify Your Classroom</vt:lpstr>
      <vt:lpstr>Agenda</vt:lpstr>
      <vt:lpstr>Objectives</vt:lpstr>
      <vt:lpstr>Why do people play games?</vt:lpstr>
      <vt:lpstr>What are the characteristics of a game?</vt:lpstr>
      <vt:lpstr>History of Games and Learning</vt:lpstr>
      <vt:lpstr>Are these considered games? </vt:lpstr>
      <vt:lpstr>What are the components of games?</vt:lpstr>
      <vt:lpstr>Voluntary Participation</vt:lpstr>
      <vt:lpstr>Feedback System</vt:lpstr>
      <vt:lpstr>The point of game-based learning is to deliver instruction, not to become the instruction. Matthew Farber </vt:lpstr>
      <vt:lpstr>PowerPoint Presentation</vt:lpstr>
      <vt:lpstr>Competitive games tend to reward people who need the least help and punish those who need the most help especially if they are not playing it voluntarily. </vt:lpstr>
      <vt:lpstr>Games can create conversations.</vt:lpstr>
      <vt:lpstr>Rules</vt:lpstr>
      <vt:lpstr>Goal</vt:lpstr>
      <vt:lpstr>Who Plays Games?</vt:lpstr>
      <vt:lpstr>Suggestions for Game Selection</vt:lpstr>
      <vt:lpstr>Toys vs. Games</vt:lpstr>
      <vt:lpstr>Sandbox Games</vt:lpstr>
      <vt:lpstr>How do you Gamify your classroom?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Gamify Your Classroom</dc:title>
  <dc:creator>Phillips</dc:creator>
  <cp:lastModifiedBy>Phillips</cp:lastModifiedBy>
  <cp:revision>30</cp:revision>
  <dcterms:created xsi:type="dcterms:W3CDTF">2015-07-14T00:35:44Z</dcterms:created>
  <dcterms:modified xsi:type="dcterms:W3CDTF">2015-07-14T11:33:56Z</dcterms:modified>
</cp:coreProperties>
</file>