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90602-B3D9-924B-A3BA-25B2A712A922}" type="datetimeFigureOut">
              <a:rPr lang="en-US" smtClean="0"/>
              <a:t>6/12/15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FC46-63FF-B64E-AC22-48E698339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01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90602-B3D9-924B-A3BA-25B2A712A922}" type="datetimeFigureOut">
              <a:rPr lang="en-US" smtClean="0"/>
              <a:t>6/13/15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FC46-63FF-B64E-AC22-48E698339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010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90602-B3D9-924B-A3BA-25B2A712A922}" type="datetimeFigureOut">
              <a:rPr lang="en-US" smtClean="0"/>
              <a:t>6/13/15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FC46-63FF-B64E-AC22-48E698339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14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90602-B3D9-924B-A3BA-25B2A712A922}" type="datetimeFigureOut">
              <a:rPr lang="en-US" smtClean="0"/>
              <a:t>6/13/15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FC46-63FF-B64E-AC22-48E698339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257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90602-B3D9-924B-A3BA-25B2A712A922}" type="datetimeFigureOut">
              <a:rPr lang="en-US" smtClean="0"/>
              <a:t>6/13/15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FC46-63FF-B64E-AC22-48E698339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859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90602-B3D9-924B-A3BA-25B2A712A922}" type="datetimeFigureOut">
              <a:rPr lang="en-US" smtClean="0"/>
              <a:t>6/13/15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FC46-63FF-B64E-AC22-48E698339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5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90602-B3D9-924B-A3BA-25B2A712A922}" type="datetimeFigureOut">
              <a:rPr lang="en-US" smtClean="0"/>
              <a:t>6/13/15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FC46-63FF-B64E-AC22-48E698339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03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90602-B3D9-924B-A3BA-25B2A712A922}" type="datetimeFigureOut">
              <a:rPr lang="en-US" smtClean="0"/>
              <a:t>6/13/15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FC46-63FF-B64E-AC22-48E698339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00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90602-B3D9-924B-A3BA-25B2A712A922}" type="datetimeFigureOut">
              <a:rPr lang="en-US" smtClean="0"/>
              <a:t>6/13/15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FC46-63FF-B64E-AC22-48E698339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89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90602-B3D9-924B-A3BA-25B2A712A922}" type="datetimeFigureOut">
              <a:rPr lang="en-US" smtClean="0"/>
              <a:t>6/13/15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FC46-63FF-B64E-AC22-48E698339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46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90602-B3D9-924B-A3BA-25B2A712A922}" type="datetimeFigureOut">
              <a:rPr lang="en-US" smtClean="0"/>
              <a:t>6/13/15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0FC46-63FF-B64E-AC22-48E698339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69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90602-B3D9-924B-A3BA-25B2A712A922}" type="datetimeFigureOut">
              <a:rPr lang="en-US" smtClean="0"/>
              <a:t>6/12/15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0FC46-63FF-B64E-AC22-48E698339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95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orylineonline.net" TargetMode="External"/><Relationship Id="rId3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highlightskids.com" TargetMode="Externa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witcheroozoo.com" TargetMode="Externa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kids.nationalgeographic.com" TargetMode="External"/><Relationship Id="rId3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eading.ecb.org" TargetMode="External"/><Relationship Id="rId3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eussville.com" TargetMode="External"/><Relationship Id="rId3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bcya.com" TargetMode="External"/><Relationship Id="rId3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unbrain.com" TargetMode="External"/><Relationship Id="rId3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bskids.org" TargetMode="External"/><Relationship Id="rId3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arfall.com" TargetMode="Externa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51494"/>
            <a:ext cx="7772400" cy="153470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ritannic Bold"/>
                <a:cs typeface="Britannic Bold"/>
              </a:rPr>
              <a:t>10 Free Learning Websites for Kids</a:t>
            </a:r>
            <a:endParaRPr lang="en-US" dirty="0">
              <a:latin typeface="Britannic Bold"/>
              <a:cs typeface="Britannic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i="1" dirty="0" smtClean="0">
              <a:solidFill>
                <a:schemeClr val="tx1"/>
              </a:solidFill>
              <a:latin typeface="Britannic Bold"/>
              <a:cs typeface="Britannic Bold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Britannic Bold"/>
                <a:cs typeface="Britannic Bold"/>
              </a:rPr>
              <a:t>Presented by:</a:t>
            </a:r>
          </a:p>
          <a:p>
            <a:r>
              <a:rPr lang="en-US" dirty="0" smtClean="0">
                <a:solidFill>
                  <a:schemeClr val="tx1"/>
                </a:solidFill>
                <a:latin typeface="Britannic Bold"/>
                <a:cs typeface="Britannic Bold"/>
              </a:rPr>
              <a:t>Kati Adair &amp; Tye Boatman</a:t>
            </a:r>
            <a:endParaRPr lang="en-US" dirty="0">
              <a:solidFill>
                <a:schemeClr val="tx1"/>
              </a:solidFill>
              <a:latin typeface="Britannic Bold"/>
              <a:cs typeface="Britannic Bold"/>
            </a:endParaRPr>
          </a:p>
        </p:txBody>
      </p:sp>
      <p:pic>
        <p:nvPicPr>
          <p:cNvPr id="4" name="Picture 3" descr="wildcat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06782">
            <a:off x="493969" y="299246"/>
            <a:ext cx="19939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901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000" dirty="0" smtClean="0"/>
              <a:t>Storyline </a:t>
            </a:r>
            <a:r>
              <a:rPr lang="en-US" sz="6000" dirty="0"/>
              <a:t>Online </a:t>
            </a:r>
            <a:endParaRPr lang="en-US" sz="6000" dirty="0" smtClean="0"/>
          </a:p>
          <a:p>
            <a:pPr marL="0" indent="0" algn="ctr">
              <a:buNone/>
            </a:pPr>
            <a:r>
              <a:rPr lang="en-US" sz="6000" dirty="0"/>
              <a:t> </a:t>
            </a:r>
            <a:r>
              <a:rPr lang="en-US" sz="6000" u="sng" dirty="0" smtClean="0">
                <a:hlinkClick r:id="rId2"/>
              </a:rPr>
              <a:t>www.storylineonline.net</a:t>
            </a:r>
            <a:endParaRPr lang="en-US" sz="6000" dirty="0"/>
          </a:p>
          <a:p>
            <a:endParaRPr lang="en-US" dirty="0"/>
          </a:p>
        </p:txBody>
      </p:sp>
      <p:pic>
        <p:nvPicPr>
          <p:cNvPr id="4" name="Picture 3" descr="wildcat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06782">
            <a:off x="493969" y="299246"/>
            <a:ext cx="19939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765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000" dirty="0" smtClean="0"/>
              <a:t>Highlights Kids</a:t>
            </a:r>
            <a:r>
              <a:rPr lang="en-US" sz="6000" dirty="0"/>
              <a:t> </a:t>
            </a:r>
          </a:p>
          <a:p>
            <a:pPr marL="0" indent="0" algn="ctr">
              <a:buNone/>
            </a:pPr>
            <a:r>
              <a:rPr lang="en-US" sz="6000" u="sng" dirty="0">
                <a:hlinkClick r:id="rId2"/>
              </a:rPr>
              <a:t>www.highlightskids.com</a:t>
            </a:r>
            <a:endParaRPr lang="en-US" sz="6000" dirty="0"/>
          </a:p>
          <a:p>
            <a:endParaRPr lang="en-US" dirty="0"/>
          </a:p>
        </p:txBody>
      </p:sp>
      <p:pic>
        <p:nvPicPr>
          <p:cNvPr id="4" name="Picture 3" descr="wildcat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06782">
            <a:off x="493969" y="299246"/>
            <a:ext cx="19939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836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6000" dirty="0"/>
              <a:t>Switcheroo Zoo </a:t>
            </a:r>
            <a:endParaRPr lang="en-US" sz="6000" dirty="0" smtClean="0"/>
          </a:p>
          <a:p>
            <a:pPr marL="0" indent="0" algn="ctr">
              <a:buNone/>
            </a:pPr>
            <a:r>
              <a:rPr lang="en-US" sz="6000" u="sng" dirty="0" smtClean="0">
                <a:hlinkClick r:id="rId2"/>
              </a:rPr>
              <a:t>www.switcheroozoo.com</a:t>
            </a:r>
            <a:endParaRPr lang="en-US" sz="60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3" descr="wildcat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06782">
            <a:off x="493969" y="299246"/>
            <a:ext cx="19939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478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400" dirty="0" smtClean="0"/>
              <a:t>National Geographic </a:t>
            </a:r>
            <a:r>
              <a:rPr lang="en-US" sz="4400" dirty="0"/>
              <a:t>for Kids </a:t>
            </a:r>
            <a:r>
              <a:rPr lang="en-US" sz="4400" u="sng" dirty="0" smtClean="0">
                <a:hlinkClick r:id="rId2"/>
              </a:rPr>
              <a:t>www.kids.nationalgeographic.com</a:t>
            </a:r>
            <a:endParaRPr lang="en-US" sz="4400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 descr="wildcat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06782">
            <a:off x="493969" y="299246"/>
            <a:ext cx="19939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394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600" dirty="0" smtClean="0"/>
              <a:t>Into </a:t>
            </a:r>
            <a:r>
              <a:rPr lang="en-US" sz="6600" dirty="0"/>
              <a:t>the Book  </a:t>
            </a:r>
          </a:p>
          <a:p>
            <a:pPr marL="0" indent="0" algn="ctr">
              <a:buNone/>
            </a:pPr>
            <a:r>
              <a:rPr lang="en-US" sz="6600" u="sng" dirty="0">
                <a:hlinkClick r:id="rId2"/>
              </a:rPr>
              <a:t>http://reading.ecb.org</a:t>
            </a:r>
            <a:endParaRPr lang="en-US" sz="66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wildcat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06782">
            <a:off x="493969" y="299246"/>
            <a:ext cx="19939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689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7200" dirty="0" err="1" smtClean="0"/>
              <a:t>Seussville</a:t>
            </a:r>
            <a:endParaRPr lang="en-US" sz="7200" dirty="0"/>
          </a:p>
          <a:p>
            <a:pPr marL="0" indent="0" algn="ctr">
              <a:buNone/>
            </a:pPr>
            <a:r>
              <a:rPr lang="en-US" sz="7200" u="sng" dirty="0">
                <a:hlinkClick r:id="rId2"/>
              </a:rPr>
              <a:t>www.seussville.com</a:t>
            </a:r>
            <a:endParaRPr lang="en-US" sz="72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wildcat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06782">
            <a:off x="493969" y="299246"/>
            <a:ext cx="19939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446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8800" dirty="0" smtClean="0"/>
              <a:t>ABC </a:t>
            </a:r>
            <a:r>
              <a:rPr lang="en-US" sz="8800" dirty="0" err="1"/>
              <a:t>Ya</a:t>
            </a:r>
            <a:r>
              <a:rPr lang="en-US" sz="8800" dirty="0"/>
              <a:t> </a:t>
            </a:r>
            <a:endParaRPr lang="en-US" sz="8800" dirty="0" smtClean="0"/>
          </a:p>
          <a:p>
            <a:pPr marL="0" indent="0" algn="ctr">
              <a:buNone/>
            </a:pPr>
            <a:r>
              <a:rPr lang="en-US" sz="8800" u="sng" dirty="0" smtClean="0">
                <a:hlinkClick r:id="rId2"/>
              </a:rPr>
              <a:t>www.abcya.com</a:t>
            </a:r>
            <a:endParaRPr lang="en-US" sz="8800" dirty="0"/>
          </a:p>
          <a:p>
            <a:endParaRPr lang="en-US" dirty="0"/>
          </a:p>
        </p:txBody>
      </p:sp>
      <p:pic>
        <p:nvPicPr>
          <p:cNvPr id="4" name="Picture 3" descr="wildcat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06782">
            <a:off x="493969" y="299246"/>
            <a:ext cx="19939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869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7200" dirty="0" smtClean="0"/>
              <a:t>Fun </a:t>
            </a:r>
            <a:r>
              <a:rPr lang="en-US" sz="7200" dirty="0"/>
              <a:t>Brain  </a:t>
            </a:r>
          </a:p>
          <a:p>
            <a:pPr marL="0" indent="0" algn="ctr">
              <a:buNone/>
            </a:pPr>
            <a:r>
              <a:rPr lang="en-US" sz="7200" u="sng" dirty="0">
                <a:hlinkClick r:id="rId2"/>
              </a:rPr>
              <a:t>www.funbrain.com</a:t>
            </a:r>
            <a:endParaRPr lang="en-US" sz="7200" dirty="0"/>
          </a:p>
          <a:p>
            <a:endParaRPr lang="en-US" dirty="0"/>
          </a:p>
        </p:txBody>
      </p:sp>
      <p:pic>
        <p:nvPicPr>
          <p:cNvPr id="4" name="Picture 3" descr="wildcat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06782">
            <a:off x="493969" y="299246"/>
            <a:ext cx="19939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00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buNone/>
            </a:pPr>
            <a:r>
              <a:rPr lang="en-US" sz="8000" dirty="0" smtClean="0"/>
              <a:t>PBS Kids</a:t>
            </a:r>
            <a:endParaRPr lang="en-US" sz="8000" dirty="0"/>
          </a:p>
          <a:p>
            <a:pPr marL="0" indent="0" algn="ctr">
              <a:buNone/>
            </a:pPr>
            <a:r>
              <a:rPr lang="en-US" sz="8000" dirty="0"/>
              <a:t> </a:t>
            </a:r>
            <a:r>
              <a:rPr lang="en-US" sz="8000" u="sng" dirty="0" smtClean="0">
                <a:hlinkClick r:id="rId2"/>
              </a:rPr>
              <a:t>www.pbskids.org</a:t>
            </a:r>
            <a:endParaRPr lang="en-US" sz="80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wildcat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06782">
            <a:off x="493969" y="299246"/>
            <a:ext cx="19939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905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8800" dirty="0" err="1" smtClean="0"/>
              <a:t>Starfall</a:t>
            </a:r>
            <a:r>
              <a:rPr lang="en-US" sz="8800" dirty="0"/>
              <a:t> </a:t>
            </a:r>
          </a:p>
          <a:p>
            <a:pPr marL="0" indent="0" algn="ctr">
              <a:buNone/>
            </a:pPr>
            <a:r>
              <a:rPr lang="en-US" sz="8800" u="sng" dirty="0">
                <a:hlinkClick r:id="rId2"/>
              </a:rPr>
              <a:t>www.starfall.com</a:t>
            </a:r>
            <a:endParaRPr lang="en-US" sz="8800" dirty="0"/>
          </a:p>
          <a:p>
            <a:endParaRPr lang="en-US" dirty="0"/>
          </a:p>
        </p:txBody>
      </p:sp>
      <p:pic>
        <p:nvPicPr>
          <p:cNvPr id="4" name="Picture 3" descr="wildcat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06782">
            <a:off x="493969" y="299246"/>
            <a:ext cx="19939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409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4733</TotalTime>
  <Words>40</Words>
  <Application>Microsoft Macintosh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10 Free Learning Websites for Kids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Way Bible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Free Learning Websites for Kids</dc:title>
  <dc:creator>Tye Boatman</dc:creator>
  <cp:lastModifiedBy>Tye Boatman</cp:lastModifiedBy>
  <cp:revision>3</cp:revision>
  <dcterms:created xsi:type="dcterms:W3CDTF">2015-06-12T18:05:50Z</dcterms:created>
  <dcterms:modified xsi:type="dcterms:W3CDTF">2015-06-16T00:59:09Z</dcterms:modified>
</cp:coreProperties>
</file>